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58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나눔손글씨 붓" panose="03060600000000000000" pitchFamily="66" charset="-127"/>
      <p:regular r:id="rId12"/>
    </p:embeddedFont>
    <p:embeddedFont>
      <p:font typeface="나눔스퀘어 ExtraBold" panose="020B0600000101010101" pitchFamily="50" charset="-127"/>
      <p:bold r:id="rId13"/>
    </p:embeddedFont>
    <p:embeddedFont>
      <p:font typeface="나눔스퀘어라운드 Extra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9AD99-0B70-22FF-235E-FF863488F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F786E-2D89-3025-C138-2B35DDB40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34431-9BF8-F11D-55C6-C3DC6142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59715-E4F7-A6FB-E532-C0185E2E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0851D-44E8-CCAC-D36E-222AD49D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4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8A525-0FB6-A1ED-8EDC-504A4E7E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441D2F-874C-AF75-70AC-742C0B29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37BB2-7FFE-5A24-609E-2A2E5497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F0299D-3E72-1C74-A1FE-77582692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B20E2-4CD9-4279-9237-3890DBC9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80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3FD4E1-EFF9-73B9-434D-58D50024F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82A388-C19D-C068-243B-4F52886C1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2A0E2-D6E4-6398-F4F7-1E07AAB0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C82AB-675D-F45B-C3C7-1C5ADAF0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AB07B-3656-C41F-BDF5-9E1B0FB7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1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B2C6-081C-AA25-520C-170A1ABA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5B435-0FD6-11F4-EE89-D37CB6669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0FEF4-05FD-20B5-4370-B20237C5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15F59-8998-2A9A-5E12-31D09C5A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EB23C-68A9-B4AD-F807-B724E0E9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8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7149F-0C8C-D433-9333-5933F670E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6775C-6588-B2E1-4103-69755A980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72E19-AD23-22E2-B5C0-77F84D5B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ECAEB-1E49-BBD7-C636-6F61DA9F1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89A0B-C4FC-8B0E-5A66-A6684419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07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2DE27-8A5F-7CFA-3B61-CB5D9927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FCE37-5C76-DC0F-0653-F44096ABE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A3302B-5ECD-0CAE-D383-949AFD465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2BB93-4FDE-33A9-D75F-BD8837F06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4B8ED-A2A7-12BC-CB2D-82E20EA7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2A00BF-8183-965C-5F4D-2DE5EB44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6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1FEC4-7D8C-6AD1-0840-ADA458E0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2D2E5F-3B7C-9776-4068-2A7584A92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914643-21F4-CED7-090C-C92E0ADC9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5EF276-743E-E961-8CB7-F7AFDA050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6C788B-8454-6886-953D-E30F84774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A24C5A-535F-DFD6-062B-9DAD27A8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8CFCEA-B257-554C-E4C8-8AC7593F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A5B45E-984D-1211-9E48-B9B85217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7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555F3-5E39-56D1-F027-492036E8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A977EF-33D0-1E0C-FE5E-081D96B8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24ED8-33BF-2FD8-3E32-708667F2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30EDE6-C02A-D909-3123-4011D4E7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45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5D07F7-4D6B-AAFE-9615-763A9BD8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430673-126A-359D-DB39-C4E5D4D7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6DC67-15C8-F1A6-3C50-E6DCA208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70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DDD19-A415-6F25-C8E3-4F616D11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5A3EB-501F-56FE-5FD4-2EED0EF47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620B12-AAC3-B9B4-E35B-A88B054BD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54B11C-FC4E-E0EB-02B1-009CC321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CA1DC-3433-AEFC-A5E0-DC86A58B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B2E635-5DA8-23DF-D099-4CA5C691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18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2A798-CE55-7493-D037-624C492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2D0808-6FD2-6397-2503-558D45EB9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19582D-5D9C-90BB-495C-BE15C47F1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78A78-3C5F-E70E-DA20-CF63B49E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7C3A4-06E2-F4B3-826C-DD211ED9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6A1174-6803-EDD5-EBF0-E1D5448A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0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CF6C8-5D8A-957B-393C-EFE4D33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8E2A8-ED31-937B-E7B7-4E1611DD1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DA9B2-52AD-617A-85AC-01F2930ED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04B17-026F-438C-AAEA-F04F10AF763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DF1F5-D6AB-F525-83AE-2EFB7594C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3461C-7968-BCC3-387D-385B5B6B7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C412A-0691-4F65-A2C2-5B0E3133A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2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F122A9-FC8E-3ED9-5583-98322788F797}"/>
              </a:ext>
            </a:extLst>
          </p:cNvPr>
          <p:cNvSpPr txBox="1"/>
          <p:nvPr/>
        </p:nvSpPr>
        <p:spPr>
          <a:xfrm>
            <a:off x="4074452" y="5683091"/>
            <a:ext cx="404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유저의 관계성을 이용한 영화 추천 서비스</a:t>
            </a:r>
          </a:p>
        </p:txBody>
      </p:sp>
      <p:pic>
        <p:nvPicPr>
          <p:cNvPr id="11" name="그림 10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CCA9CF89-C687-BE4C-ACBF-9AFE0A73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978" y="1828351"/>
            <a:ext cx="7808043" cy="320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9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1F9E3D1-E852-AD44-FA56-5B9A0440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5"/>
            <a:ext cx="1666751" cy="68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96ADE-0E1A-E8CE-481D-3F59457E59B7}"/>
              </a:ext>
            </a:extLst>
          </p:cNvPr>
          <p:cNvSpPr txBox="1"/>
          <p:nvPr/>
        </p:nvSpPr>
        <p:spPr>
          <a:xfrm>
            <a:off x="1666751" y="360341"/>
            <a:ext cx="261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 강화</a:t>
            </a:r>
          </a:p>
        </p:txBody>
      </p:sp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7C1D6079-3B1B-0006-2B95-359122579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9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CCA9CF89-C687-BE4C-ACBF-9AFE0A73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5"/>
            <a:ext cx="1666751" cy="68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B98E6-D88E-2862-BBCC-78E891B91944}"/>
              </a:ext>
            </a:extLst>
          </p:cNvPr>
          <p:cNvSpPr txBox="1"/>
          <p:nvPr/>
        </p:nvSpPr>
        <p:spPr>
          <a:xfrm>
            <a:off x="1666751" y="360341"/>
            <a:ext cx="261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기획의도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컨셉</a:t>
            </a:r>
          </a:p>
        </p:txBody>
      </p:sp>
      <p:pic>
        <p:nvPicPr>
          <p:cNvPr id="5" name="그림 4" descr="텍스트, 인간의 얼굴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45777B29-54FC-51D1-D0CA-49D4E5575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7" y="862241"/>
            <a:ext cx="5741931" cy="5845605"/>
          </a:xfrm>
          <a:prstGeom prst="rect">
            <a:avLst/>
          </a:prstGeom>
        </p:spPr>
      </p:pic>
      <p:pic>
        <p:nvPicPr>
          <p:cNvPr id="8" name="그림 7" descr="텍스트, 스크린샷, 청량 음료, 디스플레이이(가) 표시된 사진&#10;&#10;자동 생성된 설명">
            <a:extLst>
              <a:ext uri="{FF2B5EF4-FFF2-40B4-BE49-F238E27FC236}">
                <a16:creationId xmlns:a16="http://schemas.microsoft.com/office/drawing/2014/main" id="{FC3976DC-893E-4EC5-D3DD-F25C1C9EE0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0"/>
          <a:stretch/>
        </p:blipFill>
        <p:spPr>
          <a:xfrm>
            <a:off x="6737848" y="150152"/>
            <a:ext cx="2347024" cy="6557695"/>
          </a:xfrm>
          <a:prstGeom prst="rect">
            <a:avLst/>
          </a:prstGeom>
        </p:spPr>
      </p:pic>
      <p:pic>
        <p:nvPicPr>
          <p:cNvPr id="9" name="그림 8" descr="텍스트, 스크린샷, 청량 음료, 디스플레이이(가) 표시된 사진&#10;&#10;자동 생성된 설명">
            <a:extLst>
              <a:ext uri="{FF2B5EF4-FFF2-40B4-BE49-F238E27FC236}">
                <a16:creationId xmlns:a16="http://schemas.microsoft.com/office/drawing/2014/main" id="{B5FF4A04-678E-3A84-EB39-27349FCADF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6"/>
          <a:stretch/>
        </p:blipFill>
        <p:spPr>
          <a:xfrm>
            <a:off x="9351739" y="150151"/>
            <a:ext cx="2347024" cy="65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9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CCA9CF89-C687-BE4C-ACBF-9AFE0A73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5"/>
            <a:ext cx="1666751" cy="68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B98E6-D88E-2862-BBCC-78E891B91944}"/>
              </a:ext>
            </a:extLst>
          </p:cNvPr>
          <p:cNvSpPr txBox="1"/>
          <p:nvPr/>
        </p:nvSpPr>
        <p:spPr>
          <a:xfrm>
            <a:off x="1666751" y="360341"/>
            <a:ext cx="261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기획의도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컨셉</a:t>
            </a:r>
          </a:p>
        </p:txBody>
      </p:sp>
      <p:pic>
        <p:nvPicPr>
          <p:cNvPr id="5" name="그림 4" descr="텍스트, 인간의 얼굴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45777B29-54FC-51D1-D0CA-49D4E5575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7" y="862241"/>
            <a:ext cx="5741931" cy="5845605"/>
          </a:xfrm>
          <a:prstGeom prst="rect">
            <a:avLst/>
          </a:prstGeom>
        </p:spPr>
      </p:pic>
      <p:pic>
        <p:nvPicPr>
          <p:cNvPr id="8" name="그림 7" descr="텍스트, 스크린샷, 청량 음료, 디스플레이이(가) 표시된 사진&#10;&#10;자동 생성된 설명">
            <a:extLst>
              <a:ext uri="{FF2B5EF4-FFF2-40B4-BE49-F238E27FC236}">
                <a16:creationId xmlns:a16="http://schemas.microsoft.com/office/drawing/2014/main" id="{FC3976DC-893E-4EC5-D3DD-F25C1C9EE0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0"/>
          <a:stretch/>
        </p:blipFill>
        <p:spPr>
          <a:xfrm>
            <a:off x="6737848" y="150152"/>
            <a:ext cx="2347024" cy="6557695"/>
          </a:xfrm>
          <a:prstGeom prst="rect">
            <a:avLst/>
          </a:prstGeom>
        </p:spPr>
      </p:pic>
      <p:pic>
        <p:nvPicPr>
          <p:cNvPr id="9" name="그림 8" descr="텍스트, 스크린샷, 청량 음료, 디스플레이이(가) 표시된 사진&#10;&#10;자동 생성된 설명">
            <a:extLst>
              <a:ext uri="{FF2B5EF4-FFF2-40B4-BE49-F238E27FC236}">
                <a16:creationId xmlns:a16="http://schemas.microsoft.com/office/drawing/2014/main" id="{B5FF4A04-678E-3A84-EB39-27349FCADF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6"/>
          <a:stretch/>
        </p:blipFill>
        <p:spPr>
          <a:xfrm>
            <a:off x="9351739" y="150151"/>
            <a:ext cx="2347024" cy="65576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6BFBBF-5CA7-3CA9-5111-21397574F41D}"/>
              </a:ext>
            </a:extLst>
          </p:cNvPr>
          <p:cNvSpPr/>
          <p:nvPr/>
        </p:nvSpPr>
        <p:spPr>
          <a:xfrm>
            <a:off x="2143459" y="1422207"/>
            <a:ext cx="8183418" cy="40135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대중성 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많은 데이터</a:t>
            </a:r>
          </a:p>
        </p:txBody>
      </p:sp>
    </p:spTree>
    <p:extLst>
      <p:ext uri="{BB962C8B-B14F-4D97-AF65-F5344CB8AC3E}">
        <p14:creationId xmlns:p14="http://schemas.microsoft.com/office/powerpoint/2010/main" val="271253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CCA9CF89-C687-BE4C-ACBF-9AFE0A73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5"/>
            <a:ext cx="1666751" cy="68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B98E6-D88E-2862-BBCC-78E891B91944}"/>
              </a:ext>
            </a:extLst>
          </p:cNvPr>
          <p:cNvSpPr txBox="1"/>
          <p:nvPr/>
        </p:nvSpPr>
        <p:spPr>
          <a:xfrm>
            <a:off x="1666751" y="360341"/>
            <a:ext cx="261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기획의도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컨셉</a:t>
            </a:r>
          </a:p>
        </p:txBody>
      </p:sp>
      <p:pic>
        <p:nvPicPr>
          <p:cNvPr id="1026" name="Picture 2" descr="사진출처 =Pixabay.">
            <a:extLst>
              <a:ext uri="{FF2B5EF4-FFF2-40B4-BE49-F238E27FC236}">
                <a16:creationId xmlns:a16="http://schemas.microsoft.com/office/drawing/2014/main" id="{455F7FD7-04E3-B62A-4B09-74EDBC460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67" y="1374452"/>
            <a:ext cx="9402618" cy="52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63230-AFD7-9852-2834-DA2CBEEF469B}"/>
              </a:ext>
            </a:extLst>
          </p:cNvPr>
          <p:cNvSpPr txBox="1"/>
          <p:nvPr/>
        </p:nvSpPr>
        <p:spPr>
          <a:xfrm>
            <a:off x="4424218" y="1254379"/>
            <a:ext cx="74168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선택의 역설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빠지지 않도록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‘</a:t>
            </a:r>
            <a:r>
              <a:rPr lang="ko-KR" altLang="en-US" sz="40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간결하고 긴밀한 추천을 하자</a:t>
            </a:r>
            <a:r>
              <a:rPr lang="en-US" altLang="ko-KR" sz="40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비록 그 추천이 실패이더라도 일단 보게 하자</a:t>
            </a:r>
            <a:r>
              <a:rPr lang="en-US" altLang="ko-KR" sz="40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!’</a:t>
            </a:r>
            <a:endParaRPr lang="ko-KR" altLang="en-US" sz="4000" dirty="0">
              <a:solidFill>
                <a:schemeClr val="bg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799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715C1B0-9475-2ADA-C04D-7930FF937F41}"/>
              </a:ext>
            </a:extLst>
          </p:cNvPr>
          <p:cNvGrpSpPr/>
          <p:nvPr/>
        </p:nvGrpSpPr>
        <p:grpSpPr>
          <a:xfrm>
            <a:off x="2446423" y="829057"/>
            <a:ext cx="7299154" cy="5199886"/>
            <a:chOff x="2446423" y="1018791"/>
            <a:chExt cx="7299154" cy="5199886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1CBDA3D-925F-C26E-6433-C2CD0702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000" y="4219210"/>
              <a:ext cx="360000" cy="360000"/>
            </a:xfrm>
            <a:prstGeom prst="rect">
              <a:avLst/>
            </a:prstGeom>
          </p:spPr>
        </p:pic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849221E-38C0-35FA-361B-24C31246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000" y="1018791"/>
              <a:ext cx="1440000" cy="1440000"/>
            </a:xfrm>
            <a:prstGeom prst="rect">
              <a:avLst/>
            </a:prstGeom>
          </p:spPr>
        </p:pic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8D2CA60-3196-CA37-4341-79EA0E3C1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577" y="3893931"/>
              <a:ext cx="1800000" cy="1800000"/>
            </a:xfrm>
            <a:prstGeom prst="rect">
              <a:avLst/>
            </a:prstGeom>
          </p:spPr>
        </p:pic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6088B9E-3F7E-3475-ED93-E350EA90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423" y="3893931"/>
              <a:ext cx="1800000" cy="1800000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4DCBA6B-34E3-EF92-0AD4-574A2F4F8FA0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4246423" y="4793931"/>
              <a:ext cx="3699154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3CDF0B9-4830-B2D3-0CB1-5E583050FD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3649" y="2064069"/>
              <a:ext cx="1449697" cy="1457336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그림 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39C6C77-4AE6-59CA-8738-91DA618D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295" y="2366361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 descr="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ED9EEC1B-EED0-D0BC-C55C-B1E0892D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600" y="2293994"/>
              <a:ext cx="5400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BD44C8-F519-3F4F-2E74-B82C70C8B473}"/>
                </a:ext>
              </a:extLst>
            </p:cNvPr>
            <p:cNvSpPr txBox="1"/>
            <p:nvPr/>
          </p:nvSpPr>
          <p:spPr>
            <a:xfrm>
              <a:off x="2871182" y="5849345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유저 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</a:t>
              </a:r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DF6EF6-2F58-98A5-868A-2B4E47CA99F6}"/>
                </a:ext>
              </a:extLst>
            </p:cNvPr>
            <p:cNvSpPr txBox="1"/>
            <p:nvPr/>
          </p:nvSpPr>
          <p:spPr>
            <a:xfrm>
              <a:off x="8438253" y="5849345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유저 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</a:t>
              </a:r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A578FA-C22D-CDB5-3CE8-98000FF282FD}"/>
                </a:ext>
              </a:extLst>
            </p:cNvPr>
            <p:cNvSpPr txBox="1"/>
            <p:nvPr/>
          </p:nvSpPr>
          <p:spPr>
            <a:xfrm>
              <a:off x="5685470" y="2432631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영화 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</a:t>
              </a:r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D9AA0A98-649B-95B9-5BD8-5E429EFB339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13011" y="2105326"/>
              <a:ext cx="1449697" cy="1457336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1F9E3D1-E852-AD44-FA56-5B9A04402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5"/>
            <a:ext cx="1666751" cy="68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96ADE-0E1A-E8CE-481D-3F59457E59B7}"/>
              </a:ext>
            </a:extLst>
          </p:cNvPr>
          <p:cNvSpPr txBox="1"/>
          <p:nvPr/>
        </p:nvSpPr>
        <p:spPr>
          <a:xfrm>
            <a:off x="1666751" y="360341"/>
            <a:ext cx="261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기획의도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컨셉</a:t>
            </a:r>
          </a:p>
        </p:txBody>
      </p:sp>
    </p:spTree>
    <p:extLst>
      <p:ext uri="{BB962C8B-B14F-4D97-AF65-F5344CB8AC3E}">
        <p14:creationId xmlns:p14="http://schemas.microsoft.com/office/powerpoint/2010/main" val="22742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1F9E3D1-E852-AD44-FA56-5B9A0440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5"/>
            <a:ext cx="1666751" cy="68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96ADE-0E1A-E8CE-481D-3F59457E59B7}"/>
              </a:ext>
            </a:extLst>
          </p:cNvPr>
          <p:cNvSpPr txBox="1"/>
          <p:nvPr/>
        </p:nvSpPr>
        <p:spPr>
          <a:xfrm>
            <a:off x="1666751" y="360341"/>
            <a:ext cx="261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 알고리즘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CFADF2-D95F-4F64-91D4-EF03E197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" y="3103540"/>
            <a:ext cx="6084418" cy="3505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888F7A-EED0-F0EF-B0ED-AFF47F03D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288" y="2210283"/>
            <a:ext cx="5499568" cy="22344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EFE87B-45C4-009E-734E-948662AF1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435"/>
          <a:stretch/>
        </p:blipFill>
        <p:spPr>
          <a:xfrm>
            <a:off x="6625990" y="46305"/>
            <a:ext cx="5169089" cy="27800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DC9503-FE76-4E79-9DF2-AE48EA4ABC6A}"/>
              </a:ext>
            </a:extLst>
          </p:cNvPr>
          <p:cNvSpPr txBox="1"/>
          <p:nvPr/>
        </p:nvSpPr>
        <p:spPr>
          <a:xfrm>
            <a:off x="6607993" y="4658732"/>
            <a:ext cx="54011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추천은 </a:t>
            </a:r>
            <a:r>
              <a:rPr lang="ko-KR" altLang="en-US" sz="2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팔로우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기반으로 </a:t>
            </a:r>
            <a:r>
              <a:rPr lang="ko-KR" altLang="en-US" sz="24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</a:t>
            </a:r>
            <a:endParaRPr lang="en-US" altLang="ko-KR" sz="2400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팔로잉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유저의 </a:t>
            </a:r>
            <a:r>
              <a:rPr lang="ko-KR" altLang="en-US" sz="24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좋아하는 영화들</a:t>
            </a:r>
            <a:endParaRPr lang="en-US" altLang="ko-KR" sz="24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팔로잉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유저의 </a:t>
            </a:r>
            <a:r>
              <a:rPr lang="ko-KR" altLang="en-US" sz="24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영화</a:t>
            </a:r>
            <a:endParaRPr lang="en-US" altLang="ko-KR" sz="2400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팔로잉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유저의 </a:t>
            </a:r>
            <a:r>
              <a:rPr lang="ko-KR" altLang="en-US" sz="24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리뷰 남긴 영화들 </a:t>
            </a:r>
          </a:p>
        </p:txBody>
      </p:sp>
    </p:spTree>
    <p:extLst>
      <p:ext uri="{BB962C8B-B14F-4D97-AF65-F5344CB8AC3E}">
        <p14:creationId xmlns:p14="http://schemas.microsoft.com/office/powerpoint/2010/main" val="424342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1F9E3D1-E852-AD44-FA56-5B9A0440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5"/>
            <a:ext cx="1666751" cy="68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96ADE-0E1A-E8CE-481D-3F59457E59B7}"/>
              </a:ext>
            </a:extLst>
          </p:cNvPr>
          <p:cNvSpPr txBox="1"/>
          <p:nvPr/>
        </p:nvSpPr>
        <p:spPr>
          <a:xfrm>
            <a:off x="1666751" y="360341"/>
            <a:ext cx="261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 알고리즘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6959D2-8778-004F-98BD-A861D64C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515"/>
            <a:ext cx="12192000" cy="29792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E9CDE1-0234-F911-BFB3-0294CA9EC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8647"/>
            <a:ext cx="12192000" cy="292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8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1F9E3D1-E852-AD44-FA56-5B9A0440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5"/>
            <a:ext cx="1666751" cy="68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96ADE-0E1A-E8CE-481D-3F59457E59B7}"/>
              </a:ext>
            </a:extLst>
          </p:cNvPr>
          <p:cNvSpPr txBox="1"/>
          <p:nvPr/>
        </p:nvSpPr>
        <p:spPr>
          <a:xfrm>
            <a:off x="1666751" y="360341"/>
            <a:ext cx="261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28989-CA5E-D9C0-41BD-7EB7A97B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267" y="729673"/>
            <a:ext cx="8973128" cy="589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89FE09-A507-8C82-EC1F-BC57D99EE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66" y="3925455"/>
            <a:ext cx="9458346" cy="248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8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1F9E3D1-E852-AD44-FA56-5B9A0440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5"/>
            <a:ext cx="1666751" cy="68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96ADE-0E1A-E8CE-481D-3F59457E59B7}"/>
              </a:ext>
            </a:extLst>
          </p:cNvPr>
          <p:cNvSpPr txBox="1"/>
          <p:nvPr/>
        </p:nvSpPr>
        <p:spPr>
          <a:xfrm>
            <a:off x="1666751" y="360341"/>
            <a:ext cx="261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 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595A61-ECC7-734C-D445-0D4BA8C0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42" y="360341"/>
            <a:ext cx="6299200" cy="62668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3408C2-CC35-D776-5876-E9D1696E49C6}"/>
              </a:ext>
            </a:extLst>
          </p:cNvPr>
          <p:cNvSpPr/>
          <p:nvPr/>
        </p:nvSpPr>
        <p:spPr>
          <a:xfrm>
            <a:off x="7204363" y="729673"/>
            <a:ext cx="1505528" cy="31403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FEA1B7-746D-D29F-C6AE-3A1BF6190BB0}"/>
              </a:ext>
            </a:extLst>
          </p:cNvPr>
          <p:cNvSpPr/>
          <p:nvPr/>
        </p:nvSpPr>
        <p:spPr>
          <a:xfrm>
            <a:off x="7204363" y="1099005"/>
            <a:ext cx="2373746" cy="40652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50F05E-AB54-ED79-3317-E1C829F394D2}"/>
              </a:ext>
            </a:extLst>
          </p:cNvPr>
          <p:cNvSpPr/>
          <p:nvPr/>
        </p:nvSpPr>
        <p:spPr>
          <a:xfrm>
            <a:off x="9578109" y="1103623"/>
            <a:ext cx="249382" cy="31403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9679CD-1CF9-CC5A-C93B-E6CE208AE142}"/>
              </a:ext>
            </a:extLst>
          </p:cNvPr>
          <p:cNvSpPr/>
          <p:nvPr/>
        </p:nvSpPr>
        <p:spPr>
          <a:xfrm>
            <a:off x="7204363" y="1939575"/>
            <a:ext cx="1930401" cy="64660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5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85</Words>
  <Application>Microsoft Office PowerPoint</Application>
  <PresentationFormat>와이드스크린</PresentationFormat>
  <Paragraphs>23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나눔스퀘어 ExtraBold</vt:lpstr>
      <vt:lpstr>나눔손글씨 붓</vt:lpstr>
      <vt:lpstr>나눔스퀘어라운드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AA12897</dc:creator>
  <cp:lastModifiedBy>AA12897</cp:lastModifiedBy>
  <cp:revision>4</cp:revision>
  <dcterms:created xsi:type="dcterms:W3CDTF">2023-05-16T14:00:42Z</dcterms:created>
  <dcterms:modified xsi:type="dcterms:W3CDTF">2023-05-25T19:17:47Z</dcterms:modified>
</cp:coreProperties>
</file>